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</p:sldMasterIdLst>
  <p:notesMasterIdLst>
    <p:notesMasterId r:id="rId7"/>
  </p:notesMasterIdLst>
  <p:handoutMasterIdLst>
    <p:handoutMasterId r:id="rId8"/>
  </p:handoutMasterIdLst>
  <p:sldIdLst>
    <p:sldId id="261" r:id="rId2"/>
    <p:sldId id="317" r:id="rId3"/>
    <p:sldId id="318" r:id="rId4"/>
    <p:sldId id="319" r:id="rId5"/>
    <p:sldId id="320" r:id="rId6"/>
  </p:sldIdLst>
  <p:sldSz cx="9144000" cy="6858000" type="screen4x3"/>
  <p:notesSz cx="6718300" cy="10121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1B2"/>
    <a:srgbClr val="E37823"/>
    <a:srgbClr val="003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30" autoAdjust="0"/>
  </p:normalViewPr>
  <p:slideViewPr>
    <p:cSldViewPr>
      <p:cViewPr>
        <p:scale>
          <a:sx n="75" d="100"/>
          <a:sy n="75" d="100"/>
        </p:scale>
        <p:origin x="-1020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87" y="0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14802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87" y="9614802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4BB923-7FE4-4CCF-8D51-5C442F401D1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475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746" y="0"/>
            <a:ext cx="2911554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8675" y="760413"/>
            <a:ext cx="5060950" cy="3795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190" y="4808238"/>
            <a:ext cx="4927920" cy="455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6475"/>
            <a:ext cx="2911555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746" y="9616475"/>
            <a:ext cx="2911554" cy="50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17FB19F-2BA5-4F76-91B5-3C86287DD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1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94251-9413-46EC-8A61-17FFA24BE43B}" type="slidenum">
              <a:rPr lang="en-US"/>
              <a:pPr/>
              <a:t>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71095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229600" cy="3805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wit_achterkant_liggend_E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7508875" y="59578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E37823"/>
                </a:solidFill>
              </a:rPr>
              <a:t>SmartPort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4" r:id="rId4"/>
    <p:sldLayoutId id="2147483736" r:id="rId5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066800" y="1524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Erasmus Smart Port Rotterdam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924300" y="2070100"/>
            <a:ext cx="54721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sz="3600" b="1" i="1"/>
          </a:p>
          <a:p>
            <a:endParaRPr lang="en-US" sz="3200" b="1"/>
          </a:p>
          <a:p>
            <a:endParaRPr lang="en-US" sz="3200" b="1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8317" name="Picture 13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</p:spPr>
      </p:pic>
      <p:pic>
        <p:nvPicPr>
          <p:cNvPr id="98319" name="Picture 15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</p:spPr>
      </p:pic>
      <p:sp>
        <p:nvSpPr>
          <p:cNvPr id="98339" name="Rectangle 35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1331913" y="486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8348" name="Picture 44" descr="OBR_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5913438"/>
            <a:ext cx="19446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49" name="Picture 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9988" y="5684838"/>
            <a:ext cx="1582737" cy="833437"/>
          </a:xfrm>
          <a:prstGeom prst="rect">
            <a:avLst/>
          </a:prstGeom>
          <a:noFill/>
        </p:spPr>
      </p:pic>
      <p:pic>
        <p:nvPicPr>
          <p:cNvPr id="98350" name="Picture 46" descr="port-of-rotterdam-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5613400"/>
            <a:ext cx="1008062" cy="947738"/>
          </a:xfrm>
          <a:prstGeom prst="rect">
            <a:avLst/>
          </a:prstGeom>
          <a:noFill/>
        </p:spPr>
      </p:pic>
      <p:sp>
        <p:nvSpPr>
          <p:cNvPr id="98352" name="Text Box 48"/>
          <p:cNvSpPr txBox="1">
            <a:spLocks noChangeArrowheads="1"/>
          </p:cNvSpPr>
          <p:nvPr/>
        </p:nvSpPr>
        <p:spPr bwMode="auto">
          <a:xfrm>
            <a:off x="1116013" y="2349500"/>
            <a:ext cx="5761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 b="1" dirty="0" smtClean="0"/>
              <a:t>ESE – Dekker </a:t>
            </a:r>
            <a:endParaRPr lang="en-GB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ESE Dekker – projects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229600" cy="4464496"/>
          </a:xfrm>
        </p:spPr>
        <p:txBody>
          <a:bodyPr/>
          <a:lstStyle/>
          <a:p>
            <a:r>
              <a:rPr lang="en-US" sz="2000" dirty="0" smtClean="0"/>
              <a:t>Container stacking research (ongoing)</a:t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  <a:p>
            <a:r>
              <a:rPr lang="en-US" sz="2000" dirty="0" smtClean="0"/>
              <a:t>Chassis Exchange Terminal investigation</a:t>
            </a:r>
          </a:p>
          <a:p>
            <a:endParaRPr lang="en-US" sz="2000" dirty="0" smtClean="0"/>
          </a:p>
          <a:p>
            <a:r>
              <a:rPr lang="en-US" sz="2000" dirty="0" smtClean="0"/>
              <a:t>Establishing best management practice in Lifetime Extension projects (with </a:t>
            </a:r>
            <a:r>
              <a:rPr lang="en-US" sz="2000" dirty="0" err="1" smtClean="0"/>
              <a:t>a.o</a:t>
            </a:r>
            <a:r>
              <a:rPr lang="en-US" sz="2000" dirty="0" smtClean="0"/>
              <a:t>. </a:t>
            </a:r>
            <a:r>
              <a:rPr lang="en-US" sz="2000" dirty="0" err="1" smtClean="0"/>
              <a:t>Mainnovation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PoR</a:t>
            </a:r>
            <a:r>
              <a:rPr lang="en-US" sz="2000" dirty="0" smtClean="0"/>
              <a:t>, ongoing)</a:t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  <a:p>
            <a:r>
              <a:rPr lang="en-US" sz="2000" dirty="0" smtClean="0"/>
              <a:t>Methods to design liner shipping networks (ongoing)</a:t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  <a:p>
            <a:r>
              <a:rPr lang="en-US" sz="2000" dirty="0" smtClean="0"/>
              <a:t>(external) PhD Design of green supply chains (ongoing) 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3 MEL theses (Maintenance in Indonesian ports, green shipping, ship spare parts networks)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ESE Dekker – projects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Tanker arrival schemes at LNG terminals (</a:t>
            </a:r>
            <a:r>
              <a:rPr lang="en-US" sz="2400" dirty="0" err="1" smtClean="0"/>
              <a:t>Vopak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Value of stochastic travel times estimates in truck planning (</a:t>
            </a:r>
            <a:r>
              <a:rPr lang="en-US" sz="2400" dirty="0" err="1" smtClean="0"/>
              <a:t>Verkeersonderneming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Start of PhD project Design methods for liner shipping networks (ESE PhD – </a:t>
            </a:r>
            <a:r>
              <a:rPr lang="en-US" sz="2400" dirty="0" err="1" smtClean="0"/>
              <a:t>sept</a:t>
            </a:r>
            <a:r>
              <a:rPr lang="en-US" sz="2400" dirty="0" smtClean="0"/>
              <a:t> 2011)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Overview paper on green logistics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388424" cy="710952"/>
          </a:xfrm>
        </p:spPr>
        <p:txBody>
          <a:bodyPr/>
          <a:lstStyle/>
          <a:p>
            <a:pPr algn="l"/>
            <a:r>
              <a:rPr lang="en-US" dirty="0" smtClean="0"/>
              <a:t>Dekker – more projects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Production scheduling with chemical company INVISTA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Investigating feasibility of spare parts pools between similar companies (strengthening industrial complex).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Cost analysis of intermodal tank container supply chains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Empty container repositioning (MEL thesis)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Optimisation</a:t>
            </a:r>
            <a:r>
              <a:rPr lang="en-US" sz="2400" dirty="0" smtClean="0"/>
              <a:t> of ship anchoring sites (teaching case with </a:t>
            </a:r>
            <a:r>
              <a:rPr lang="en-US" sz="2400" dirty="0" err="1" smtClean="0"/>
              <a:t>Huisman</a:t>
            </a:r>
            <a:r>
              <a:rPr lang="en-US" sz="24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ESE Dekker – 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Case – Challenges in Port of Rotterdam – MBAs India</a:t>
            </a:r>
          </a:p>
          <a:p>
            <a:r>
              <a:rPr lang="en-US" sz="2400" dirty="0" smtClean="0"/>
              <a:t>Teaching MEL courses</a:t>
            </a:r>
          </a:p>
          <a:p>
            <a:r>
              <a:rPr lang="en-US" sz="2400" dirty="0" smtClean="0"/>
              <a:t>Teaching case container logistics, Port Community Systems</a:t>
            </a:r>
          </a:p>
          <a:p>
            <a:r>
              <a:rPr lang="en-US" sz="2400" dirty="0" smtClean="0"/>
              <a:t>Teaching supply chain management Korea &amp; Rennes</a:t>
            </a:r>
          </a:p>
          <a:p>
            <a:r>
              <a:rPr lang="en-US" sz="2400" dirty="0" smtClean="0"/>
              <a:t>Conference visits and presentations MTEC (Singapore), POMS (Reno), visit Shanghai universities, Univ. de Nantes, Imperial College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99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ESE Dekker – projects 2010</vt:lpstr>
      <vt:lpstr>ESE Dekker – projects 2011</vt:lpstr>
      <vt:lpstr>Dekker – more projects 2011</vt:lpstr>
      <vt:lpstr>ESE Dekker – miscellaneous</vt:lpstr>
    </vt:vector>
  </TitlesOfParts>
  <Company>Jan Pinto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Pinto</dc:creator>
  <cp:lastModifiedBy>IWaaijer</cp:lastModifiedBy>
  <cp:revision>90</cp:revision>
  <cp:lastPrinted>2011-06-03T07:01:21Z</cp:lastPrinted>
  <dcterms:created xsi:type="dcterms:W3CDTF">2007-02-22T13:45:11Z</dcterms:created>
  <dcterms:modified xsi:type="dcterms:W3CDTF">2011-06-03T07:01:50Z</dcterms:modified>
</cp:coreProperties>
</file>